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77" r:id="rId2"/>
    <p:sldId id="278" r:id="rId3"/>
    <p:sldId id="256" r:id="rId4"/>
    <p:sldId id="280" r:id="rId5"/>
    <p:sldId id="279" r:id="rId6"/>
    <p:sldId id="268" r:id="rId7"/>
    <p:sldId id="257" r:id="rId8"/>
    <p:sldId id="259" r:id="rId9"/>
    <p:sldId id="260" r:id="rId10"/>
    <p:sldId id="261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81" r:id="rId2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5" d="100"/>
          <a:sy n="65" d="100"/>
        </p:scale>
        <p:origin x="-1440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286000" y="3124200"/>
            <a:ext cx="6172200" cy="1894362"/>
          </a:xfrm>
        </p:spPr>
        <p:txBody>
          <a:bodyPr/>
          <a:lstStyle>
            <a:lvl1pPr>
              <a:defRPr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286000" y="5003322"/>
            <a:ext cx="6172200" cy="1371600"/>
          </a:xfrm>
        </p:spPr>
        <p:txBody>
          <a:bodyPr/>
          <a:lstStyle>
            <a:lvl1pPr marL="0" indent="0" algn="l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4621" y="1174097"/>
            <a:ext cx="2286000" cy="381000"/>
          </a:xfrm>
        </p:spPr>
        <p:txBody>
          <a:bodyPr/>
          <a:lstStyle/>
          <a:p>
            <a:fld id="{4EDF5957-F598-4F99-B4A3-813E56226B40}" type="datetimeFigureOut">
              <a:rPr lang="en-US" smtClean="0"/>
              <a:t>3/12/2021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269" y="4181669"/>
            <a:ext cx="3657600" cy="384048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4" name="Rectangle 13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9" name="Rectangle 18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Straight Connector 17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0" name="Straight Connector 19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2" name="Straight Connector 21"/>
          <p:cNvSpPr>
            <a:spLocks noChangeShapeType="1"/>
          </p:cNvSpPr>
          <p:nvPr/>
        </p:nvSpPr>
        <p:spPr bwMode="auto">
          <a:xfrm>
            <a:off x="9113856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7" name="Rectangle 26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Oval 20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Oval 22"/>
          <p:cNvSpPr/>
          <p:nvPr/>
        </p:nvSpPr>
        <p:spPr bwMode="auto">
          <a:xfrm>
            <a:off x="1309632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4" name="Oval 23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Oval 25"/>
          <p:cNvSpPr/>
          <p:nvPr/>
        </p:nvSpPr>
        <p:spPr bwMode="auto">
          <a:xfrm>
            <a:off x="1664208" y="5788152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5" name="Oval 24"/>
          <p:cNvSpPr/>
          <p:nvPr/>
        </p:nvSpPr>
        <p:spPr>
          <a:xfrm>
            <a:off x="1905000" y="4495800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 bwMode="auto">
          <a:xfrm>
            <a:off x="1325544" y="4928702"/>
            <a:ext cx="609600" cy="517524"/>
          </a:xfrm>
        </p:spPr>
        <p:txBody>
          <a:bodyPr/>
          <a:lstStyle/>
          <a:p>
            <a:fld id="{DF5EB1FF-AAF4-4F98-B2E3-7E46DC50687F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F5957-F598-4F99-B4A3-813E56226B40}" type="datetimeFigureOut">
              <a:rPr lang="en-US" smtClean="0"/>
              <a:t>3/12/2021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5EB1FF-AAF4-4F98-B2E3-7E46DC50687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167640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F5957-F598-4F99-B4A3-813E56226B40}" type="datetimeFigureOut">
              <a:rPr lang="en-US" smtClean="0"/>
              <a:t>3/12/2021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5EB1FF-AAF4-4F98-B2E3-7E46DC50687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752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4EDF5957-F598-4F99-B4A3-813E56226B40}" type="datetimeFigureOut">
              <a:rPr lang="en-US" smtClean="0"/>
              <a:t>3/12/2021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DF5EB1FF-AAF4-4F98-B2E3-7E46DC50687F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0" y="2895600"/>
            <a:ext cx="6172200" cy="2053590"/>
          </a:xfrm>
        </p:spPr>
        <p:txBody>
          <a:bodyPr/>
          <a:lstStyle>
            <a:lvl1pPr algn="l">
              <a:buNone/>
              <a:defRPr sz="3000" b="1" cap="small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0" y="5010150"/>
            <a:ext cx="6172200" cy="1371600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3256" y="1170432"/>
            <a:ext cx="2286000" cy="381000"/>
          </a:xfrm>
        </p:spPr>
        <p:txBody>
          <a:bodyPr/>
          <a:lstStyle/>
          <a:p>
            <a:fld id="{4EDF5957-F598-4F99-B4A3-813E56226B40}" type="datetimeFigureOut">
              <a:rPr lang="en-US" smtClean="0"/>
              <a:t>3/12/2021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456" y="4178808"/>
            <a:ext cx="3657600" cy="384048"/>
          </a:xfrm>
        </p:spPr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Straight Connector 13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7" name="Straight Connector 16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Rectangle 17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9" name="Oval 18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0" name="Oval 19"/>
          <p:cNvSpPr/>
          <p:nvPr/>
        </p:nvSpPr>
        <p:spPr bwMode="auto">
          <a:xfrm>
            <a:off x="1324704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Oval 20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Oval 21"/>
          <p:cNvSpPr/>
          <p:nvPr/>
        </p:nvSpPr>
        <p:spPr bwMode="auto">
          <a:xfrm>
            <a:off x="1664208" y="5791200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Oval 22"/>
          <p:cNvSpPr/>
          <p:nvPr/>
        </p:nvSpPr>
        <p:spPr bwMode="auto">
          <a:xfrm>
            <a:off x="1879040" y="4479888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Straight Connector 25"/>
          <p:cNvSpPr>
            <a:spLocks noChangeShapeType="1"/>
          </p:cNvSpPr>
          <p:nvPr/>
        </p:nvSpPr>
        <p:spPr bwMode="auto">
          <a:xfrm>
            <a:off x="9097944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>
          <a:xfrm>
            <a:off x="1340616" y="4928702"/>
            <a:ext cx="609600" cy="517524"/>
          </a:xfrm>
        </p:spPr>
        <p:txBody>
          <a:bodyPr/>
          <a:lstStyle/>
          <a:p>
            <a:fld id="{DF5EB1FF-AAF4-4F98-B2E3-7E46DC50687F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F5957-F598-4F99-B4A3-813E56226B40}" type="datetimeFigureOut">
              <a:rPr lang="en-US" smtClean="0"/>
              <a:t>3/12/2021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5EB1FF-AAF4-4F98-B2E3-7E46DC50687F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270248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7543800" cy="1143000"/>
          </a:xfrm>
        </p:spPr>
        <p:txBody>
          <a:bodyPr anchor="b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F5957-F598-4F99-B4A3-813E56226B40}" type="datetimeFigureOut">
              <a:rPr lang="en-US" smtClean="0"/>
              <a:t>3/12/2021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5EB1FF-AAF4-4F98-B2E3-7E46DC50687F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57200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371975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"/>
          </p:nvPr>
        </p:nvSpPr>
        <p:spPr>
          <a:xfrm>
            <a:off x="4572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3"/>
          </p:nvPr>
        </p:nvSpPr>
        <p:spPr>
          <a:xfrm>
            <a:off x="43434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4EDF5957-F598-4F99-B4A3-813E56226B40}" type="datetimeFigureOut">
              <a:rPr lang="en-US" smtClean="0"/>
              <a:t>3/12/2021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DF5EB1FF-AAF4-4F98-B2E3-7E46DC50687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F5957-F598-4F99-B4A3-813E56226B40}" type="datetimeFigureOut">
              <a:rPr lang="en-US" smtClean="0"/>
              <a:t>3/12/2021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5EB1FF-AAF4-4F98-B2E3-7E46DC50687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5400000">
            <a:off x="3371850" y="3200400"/>
            <a:ext cx="6309360" cy="457200"/>
          </a:xfrm>
        </p:spPr>
        <p:txBody>
          <a:bodyPr anchor="b"/>
          <a:lstStyle>
            <a:lvl1pPr algn="l">
              <a:buNone/>
              <a:defRPr sz="2000" b="1" cap="small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12280" y="274320"/>
            <a:ext cx="1527048" cy="4983480"/>
          </a:xfrm>
        </p:spPr>
        <p:txBody>
          <a:bodyPr/>
          <a:lstStyle>
            <a:lvl1pPr marL="0" indent="0">
              <a:spcBef>
                <a:spcPts val="400"/>
              </a:spcBef>
              <a:spcAft>
                <a:spcPts val="1000"/>
              </a:spcAft>
              <a:buNone/>
              <a:defRPr sz="12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Oval 13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"/>
          </p:nvPr>
        </p:nvSpPr>
        <p:spPr>
          <a:xfrm>
            <a:off x="304800" y="274320"/>
            <a:ext cx="5638800" cy="6327648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1" name="Date Placeholder 20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4EDF5957-F598-4F99-B4A3-813E56226B40}" type="datetimeFigureOut">
              <a:rPr lang="en-US" smtClean="0"/>
              <a:t>3/12/2021</a:t>
            </a:fld>
            <a:endParaRPr 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DF5EB1FF-AAF4-4F98-B2E3-7E46DC50687F}" type="slidenum">
              <a:rPr lang="en-US" smtClean="0"/>
              <a:t>‹#›</a:t>
            </a:fld>
            <a:endParaRPr lang="en-US"/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3" name="Oval 12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5400000">
            <a:off x="3350133" y="3200400"/>
            <a:ext cx="6309360" cy="457200"/>
          </a:xfrm>
        </p:spPr>
        <p:txBody>
          <a:bodyPr anchor="b"/>
          <a:lstStyle>
            <a:lvl1pPr algn="l">
              <a:buNone/>
              <a:defRPr sz="20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6172200" cy="6858000"/>
          </a:xfrm>
          <a:solidFill>
            <a:schemeClr val="bg2"/>
          </a:solidFill>
          <a:ln w="1270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buNone/>
              <a:defRPr sz="3200"/>
            </a:lvl1pPr>
          </a:lstStyle>
          <a:p>
            <a:pPr algn="ctr" eaLnBrk="1" latinLnBrk="0" hangingPunct="1">
              <a:buFontTx/>
              <a:buNone/>
            </a:pPr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5798" y="264795"/>
            <a:ext cx="1524000" cy="4956048"/>
          </a:xfrm>
        </p:spPr>
        <p:txBody>
          <a:bodyPr rot="0" spcFirstLastPara="0" vertOverflow="overflow" horzOverflow="overflow" vert="horz" wrap="square" lIns="91440" tIns="45720" rIns="91440" bIns="45720" numCol="1" spcCol="274320" rtlCol="0" fromWordArt="0" anchor="t" anchorCtr="0" forceAA="0" compatLnSpc="1">
            <a:normAutofit/>
          </a:bodyPr>
          <a:lstStyle>
            <a:lvl1pPr marL="0" indent="0">
              <a:spcBef>
                <a:spcPts val="100"/>
              </a:spcBef>
              <a:spcAft>
                <a:spcPts val="400"/>
              </a:spcAft>
              <a:buFontTx/>
              <a:buNone/>
              <a:defRPr sz="12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1" name="Rectangle 10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Straight Connector 11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9" name="Straight Connector 18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0" name="Straight Connector 19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7" name="Date Placeholder 1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4EDF5957-F598-4F99-B4A3-813E56226B40}" type="datetimeFigureOut">
              <a:rPr lang="en-US" smtClean="0"/>
              <a:t>3/12/2021</a:t>
            </a:fld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DF5EB1FF-AAF4-4F98-B2E3-7E46DC50687F}" type="slidenum">
              <a:rPr lang="en-US" smtClean="0"/>
              <a:t>‹#›</a:t>
            </a:fld>
            <a:endParaRPr lang="en-US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467600" cy="487375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 rot="5400000">
            <a:off x="7589520" y="1081851"/>
            <a:ext cx="2011680" cy="384048"/>
          </a:xfrm>
          <a:prstGeom prst="rect">
            <a:avLst/>
          </a:prstGeom>
        </p:spPr>
        <p:txBody>
          <a:bodyPr vert="horz" anchor="ctr" anchorCtr="0"/>
          <a:lstStyle>
            <a:lvl1pPr algn="r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fld id="{4EDF5957-F598-4F99-B4A3-813E56226B40}" type="datetimeFigureOut">
              <a:rPr lang="en-US" smtClean="0"/>
              <a:t>3/12/2021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 rot="5400000">
            <a:off x="6990186" y="3737240"/>
            <a:ext cx="3200400" cy="365760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76200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Oval 11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8129016" y="5734050"/>
            <a:ext cx="609600" cy="521208"/>
          </a:xfrm>
          <a:prstGeom prst="rect">
            <a:avLst/>
          </a:prstGeom>
        </p:spPr>
        <p:txBody>
          <a:bodyPr vert="horz" anchor="ctr"/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DF5EB1FF-AAF4-4F98-B2E3-7E46DC50687F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rtl="0" eaLnBrk="1" latinLnBrk="0" hangingPunct="1">
        <a:spcBef>
          <a:spcPct val="0"/>
        </a:spcBef>
        <a:buNone/>
        <a:defRPr kumimoji="0" sz="3000" b="0" kern="1200" cap="sm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0000"/>
        <a:buFont typeface="Wingdings"/>
        <a:buChar char="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182880" algn="l" rtl="0" eaLnBrk="1" latinLnBrk="0" hangingPunct="1">
        <a:spcBef>
          <a:spcPct val="20000"/>
        </a:spcBef>
        <a:buClr>
          <a:schemeClr val="accent2">
            <a:tint val="60000"/>
          </a:schemeClr>
        </a:buClr>
        <a:buSzPct val="68000"/>
        <a:buFont typeface="Wingdings 2"/>
        <a:buChar char="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rtl="0" eaLnBrk="1" latinLnBrk="0" hangingPunct="1">
        <a:spcBef>
          <a:spcPct val="20000"/>
        </a:spcBef>
        <a:buClr>
          <a:schemeClr val="accent1"/>
        </a:buClr>
        <a:buChar char="•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201168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ct val="20000"/>
        </a:spcBef>
        <a:buClr>
          <a:schemeClr val="accent2"/>
        </a:buClr>
        <a:buChar char="•"/>
        <a:defRPr kumimoji="0" sz="1400" kern="1200" cap="small" baseline="0">
          <a:solidFill>
            <a:schemeClr val="tx2"/>
          </a:solidFill>
          <a:latin typeface="+mn-lt"/>
          <a:ea typeface="+mn-ea"/>
          <a:cs typeface="+mn-cs"/>
        </a:defRPr>
      </a:lvl8pPr>
      <a:lvl9pPr marL="256032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Char char="•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944562"/>
          </a:xfrm>
        </p:spPr>
        <p:txBody>
          <a:bodyPr>
            <a:normAutofit/>
          </a:bodyPr>
          <a:lstStyle/>
          <a:p>
            <a:r>
              <a:rPr lang="en-US" dirty="0" smtClean="0"/>
              <a:t>Project Name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239000" cy="4038600"/>
          </a:xfrm>
        </p:spPr>
        <p:txBody>
          <a:bodyPr>
            <a:normAutofit/>
          </a:bodyPr>
          <a:lstStyle/>
          <a:p>
            <a:r>
              <a:rPr lang="en-US" sz="3200" b="1" i="1" u="sng" dirty="0" err="1" smtClean="0"/>
              <a:t>Pharmanest</a:t>
            </a:r>
            <a:endParaRPr lang="en-US" sz="3200" b="1" i="1" u="sng" dirty="0"/>
          </a:p>
        </p:txBody>
      </p:sp>
    </p:spTree>
    <p:extLst>
      <p:ext uri="{BB962C8B-B14F-4D97-AF65-F5344CB8AC3E}">
        <p14:creationId xmlns:p14="http://schemas.microsoft.com/office/powerpoint/2010/main" val="40321145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Sign Up\Sign In</a:t>
            </a:r>
          </a:p>
          <a:p>
            <a:r>
              <a:rPr lang="en-US" dirty="0" smtClean="0"/>
              <a:t>Admin</a:t>
            </a:r>
          </a:p>
          <a:p>
            <a:r>
              <a:rPr lang="en-US" dirty="0" smtClean="0"/>
              <a:t>User 1 – Costumer Or Buyer</a:t>
            </a:r>
          </a:p>
          <a:p>
            <a:r>
              <a:rPr lang="en-US" dirty="0" smtClean="0"/>
              <a:t>User 2 – Doctor </a:t>
            </a:r>
          </a:p>
          <a:p>
            <a:r>
              <a:rPr lang="en-US" dirty="0" smtClean="0"/>
              <a:t>Orders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12458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Module Screenshots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676400"/>
            <a:ext cx="6599301" cy="37069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301151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82562"/>
          </a:xfrm>
        </p:spPr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640081"/>
            <a:ext cx="7467600" cy="45719"/>
          </a:xfrm>
        </p:spPr>
        <p:txBody>
          <a:bodyPr>
            <a:normAutofit fontScale="25000" lnSpcReduction="20000"/>
          </a:bodyPr>
          <a:lstStyle/>
          <a:p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295400"/>
            <a:ext cx="7452550" cy="4186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504509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82562"/>
          </a:xfrm>
        </p:spPr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533400" y="152400"/>
            <a:ext cx="7467600" cy="60960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990600"/>
            <a:ext cx="7325373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792851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82562"/>
          </a:xfrm>
        </p:spPr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762000"/>
            <a:ext cx="7467600" cy="381000"/>
          </a:xfrm>
        </p:spPr>
        <p:txBody>
          <a:bodyPr>
            <a:normAutofit fontScale="92500" lnSpcReduction="20000"/>
          </a:bodyPr>
          <a:lstStyle/>
          <a:p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315065"/>
            <a:ext cx="7189719" cy="403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480454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flipV="1">
            <a:off x="457200" y="228600"/>
            <a:ext cx="7467600" cy="46038"/>
          </a:xfrm>
        </p:spPr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 flipV="1">
            <a:off x="457200" y="838200"/>
            <a:ext cx="7467600" cy="152400"/>
          </a:xfrm>
        </p:spPr>
        <p:txBody>
          <a:bodyPr>
            <a:normAutofit fontScale="25000" lnSpcReduction="20000"/>
          </a:bodyPr>
          <a:lstStyle/>
          <a:p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295400"/>
            <a:ext cx="7452550" cy="4186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871179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flipV="1">
            <a:off x="457200" y="228600"/>
            <a:ext cx="7467600" cy="46038"/>
          </a:xfrm>
        </p:spPr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 flipV="1">
            <a:off x="457200" y="762000"/>
            <a:ext cx="7467600" cy="76200"/>
          </a:xfrm>
        </p:spPr>
        <p:txBody>
          <a:bodyPr>
            <a:normAutofit fontScale="25000" lnSpcReduction="20000"/>
          </a:bodyPr>
          <a:lstStyle/>
          <a:p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219200"/>
            <a:ext cx="7723860" cy="4338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269847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06362"/>
          </a:xfrm>
        </p:spPr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609600"/>
            <a:ext cx="7467600" cy="152400"/>
          </a:xfrm>
        </p:spPr>
        <p:txBody>
          <a:bodyPr>
            <a:normAutofit fontScale="25000" lnSpcReduction="20000"/>
          </a:bodyPr>
          <a:lstStyle/>
          <a:p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295400"/>
            <a:ext cx="7620000" cy="42802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674947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flipV="1">
            <a:off x="457200" y="228600"/>
            <a:ext cx="7467600" cy="46038"/>
          </a:xfrm>
        </p:spPr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 flipV="1">
            <a:off x="457200" y="457200"/>
            <a:ext cx="7467600" cy="228600"/>
          </a:xfrm>
        </p:spPr>
        <p:txBody>
          <a:bodyPr>
            <a:normAutofit fontScale="47500" lnSpcReduction="20000"/>
          </a:bodyPr>
          <a:lstStyle/>
          <a:p>
            <a:endParaRPr 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990600"/>
            <a:ext cx="7723860" cy="4338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544964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Team Responsibility and Contributions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Front End – </a:t>
            </a:r>
            <a:r>
              <a:rPr lang="en-US" dirty="0" err="1" smtClean="0"/>
              <a:t>Rohit</a:t>
            </a:r>
            <a:r>
              <a:rPr lang="en-US" dirty="0" smtClean="0"/>
              <a:t> Kumar Singh and </a:t>
            </a:r>
            <a:r>
              <a:rPr lang="en-US" dirty="0" err="1" smtClean="0"/>
              <a:t>Dharya</a:t>
            </a:r>
            <a:r>
              <a:rPr lang="en-US" dirty="0" smtClean="0"/>
              <a:t> Mittal</a:t>
            </a:r>
          </a:p>
          <a:p>
            <a:r>
              <a:rPr lang="en-US" dirty="0" smtClean="0"/>
              <a:t>Back End- </a:t>
            </a:r>
            <a:r>
              <a:rPr lang="en-US" dirty="0" err="1" smtClean="0"/>
              <a:t>Vishnukant</a:t>
            </a:r>
            <a:r>
              <a:rPr lang="en-US" dirty="0" smtClean="0"/>
              <a:t> and </a:t>
            </a:r>
            <a:r>
              <a:rPr lang="en-US" dirty="0" err="1" smtClean="0"/>
              <a:t>Hardik</a:t>
            </a:r>
            <a:r>
              <a:rPr lang="en-US" smtClean="0"/>
              <a:t> Talwar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3950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Team Members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err="1" smtClean="0"/>
              <a:t>Dharya</a:t>
            </a:r>
            <a:r>
              <a:rPr lang="en-US" dirty="0" smtClean="0"/>
              <a:t> Mittal</a:t>
            </a:r>
          </a:p>
          <a:p>
            <a:r>
              <a:rPr lang="en-US" dirty="0" err="1" smtClean="0"/>
              <a:t>Rohit</a:t>
            </a:r>
            <a:r>
              <a:rPr lang="en-US" dirty="0" smtClean="0"/>
              <a:t> Kumar Singh</a:t>
            </a:r>
          </a:p>
          <a:p>
            <a:r>
              <a:rPr lang="en-US" dirty="0" err="1" smtClean="0"/>
              <a:t>Vishnukant</a:t>
            </a:r>
            <a:endParaRPr lang="en-US" dirty="0" smtClean="0"/>
          </a:p>
          <a:p>
            <a:r>
              <a:rPr lang="en-US" dirty="0" err="1" smtClean="0"/>
              <a:t>Hardik</a:t>
            </a:r>
            <a:r>
              <a:rPr lang="en-US" dirty="0" smtClean="0"/>
              <a:t> Talwar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01614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33600" y="152400"/>
            <a:ext cx="6172200" cy="1143000"/>
          </a:xfrm>
        </p:spPr>
        <p:txBody>
          <a:bodyPr/>
          <a:lstStyle/>
          <a:p>
            <a:r>
              <a:rPr lang="en-US" dirty="0" smtClean="0"/>
              <a:t>Objective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800" y="2743200"/>
            <a:ext cx="6172200" cy="2362200"/>
          </a:xfrm>
        </p:spPr>
        <p:txBody>
          <a:bodyPr/>
          <a:lstStyle/>
          <a:p>
            <a:r>
              <a:rPr lang="en-US" dirty="0"/>
              <a:t>The purpose of this Power Point Presentation is to give the requirements for our project. </a:t>
            </a:r>
          </a:p>
          <a:p>
            <a:endParaRPr lang="en-US" dirty="0" smtClean="0"/>
          </a:p>
          <a:p>
            <a:r>
              <a:rPr lang="en-US" dirty="0" smtClean="0"/>
              <a:t>It </a:t>
            </a:r>
            <a:r>
              <a:rPr lang="en-US" dirty="0"/>
              <a:t>will illustrate the purpose and declaration for the development of the system.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09891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Innovation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In the times of covid-19, everyone is bound to stay at home. In these tough times we need health related essentials the most. </a:t>
            </a:r>
          </a:p>
          <a:p>
            <a:r>
              <a:rPr lang="en-US" dirty="0" smtClean="0"/>
              <a:t>Keeping the simple idea in mind, we came up with the idea of </a:t>
            </a:r>
            <a:r>
              <a:rPr lang="en-US" dirty="0" err="1" smtClean="0"/>
              <a:t>Pharmanest</a:t>
            </a:r>
            <a:r>
              <a:rPr lang="en-US" dirty="0" smtClean="0"/>
              <a:t>, one place to find all the health related essentials. </a:t>
            </a:r>
          </a:p>
          <a:p>
            <a:r>
              <a:rPr lang="en-US" dirty="0" smtClean="0"/>
              <a:t>The website provides medicines, health monitoring devices and other products all well.</a:t>
            </a:r>
          </a:p>
          <a:p>
            <a:r>
              <a:rPr lang="en-US" dirty="0" smtClean="0"/>
              <a:t>We also provide </a:t>
            </a:r>
            <a:r>
              <a:rPr lang="en-US" smtClean="0"/>
              <a:t>doctor consultations.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0903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ER-Diagram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76200"/>
          </a:xfrm>
        </p:spPr>
        <p:txBody>
          <a:bodyPr>
            <a:normAutofit fontScale="25000" lnSpcReduction="20000"/>
          </a:bodyPr>
          <a:lstStyle/>
          <a:p>
            <a:endParaRPr lang="en-US" dirty="0"/>
          </a:p>
        </p:txBody>
      </p:sp>
      <p:pic>
        <p:nvPicPr>
          <p:cNvPr id="4" name="Picture 3"/>
          <p:cNvPicPr/>
          <p:nvPr/>
        </p:nvPicPr>
        <p:blipFill rotWithShape="1">
          <a:blip r:embed="rId2"/>
          <a:srcRect l="16666" t="27651" r="19391" b="13341"/>
          <a:stretch/>
        </p:blipFill>
        <p:spPr bwMode="auto">
          <a:xfrm>
            <a:off x="533400" y="1447800"/>
            <a:ext cx="7620000" cy="52578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8744417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The Project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Our Project, </a:t>
            </a:r>
            <a:r>
              <a:rPr lang="en-US" b="1" u="sng" dirty="0" err="1" smtClean="0"/>
              <a:t>Pharmanest</a:t>
            </a:r>
            <a:r>
              <a:rPr lang="en-US" dirty="0" smtClean="0"/>
              <a:t> is based on online pharmacy. Where a Customer or Buyer or Patient can sign up to the website to buy or purchase the prescribed medicine or any available product. The </a:t>
            </a:r>
          </a:p>
          <a:p>
            <a:endParaRPr lang="en-US" dirty="0"/>
          </a:p>
          <a:p>
            <a:r>
              <a:rPr lang="en-US" dirty="0" smtClean="0"/>
              <a:t> Another feature is that, a patient can contact a listed doctor. The contact between the doctor and the patient will only be possible through the means we provide. The doctor’s personal details will not be shared with the patient.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80832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Operating Environment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038600"/>
          </a:xfrm>
        </p:spPr>
        <p:txBody>
          <a:bodyPr/>
          <a:lstStyle/>
          <a:p>
            <a:r>
              <a:rPr lang="en-US" sz="2000" b="1" dirty="0"/>
              <a:t>HARDWARE SPECIFICATION :</a:t>
            </a:r>
          </a:p>
          <a:p>
            <a:r>
              <a:rPr lang="en-US" sz="2000" b="1" dirty="0"/>
              <a:t>RAM -  4.00GB</a:t>
            </a:r>
          </a:p>
          <a:p>
            <a:r>
              <a:rPr lang="en-US" sz="2000" b="1" dirty="0"/>
              <a:t>HDD - 1TB</a:t>
            </a:r>
          </a:p>
          <a:p>
            <a:r>
              <a:rPr lang="it-IT" sz="2000" b="1" dirty="0"/>
              <a:t>Processor - Intel® Core </a:t>
            </a:r>
            <a:r>
              <a:rPr lang="it-IT" sz="2000" dirty="0"/>
              <a:t>i5-5200U</a:t>
            </a:r>
          </a:p>
          <a:p>
            <a:endParaRPr lang="en-US" sz="2000" b="1" dirty="0"/>
          </a:p>
          <a:p>
            <a:r>
              <a:rPr lang="en-US" sz="2000" b="1" dirty="0"/>
              <a:t>SOFTWARE SPECIFICATION :</a:t>
            </a:r>
          </a:p>
          <a:p>
            <a:r>
              <a:rPr lang="en-US" sz="2000" b="1" dirty="0"/>
              <a:t>Operating System - Windows 7/8/8.1/10</a:t>
            </a:r>
          </a:p>
          <a:p>
            <a:r>
              <a:rPr lang="en-US" sz="2000" b="1" dirty="0"/>
              <a:t>Front End - Bootstrap</a:t>
            </a:r>
          </a:p>
          <a:p>
            <a:r>
              <a:rPr lang="en-US" sz="2000" b="1" dirty="0"/>
              <a:t>Back End - Java</a:t>
            </a:r>
            <a:endParaRPr lang="en-US" sz="20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56272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Modules 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Sign Up</a:t>
            </a:r>
          </a:p>
          <a:p>
            <a:r>
              <a:rPr lang="en-US" dirty="0" smtClean="0"/>
              <a:t>Sign In</a:t>
            </a:r>
          </a:p>
          <a:p>
            <a:r>
              <a:rPr lang="en-US" dirty="0" smtClean="0"/>
              <a:t>Cart</a:t>
            </a:r>
          </a:p>
          <a:p>
            <a:r>
              <a:rPr lang="en-US" dirty="0" smtClean="0"/>
              <a:t>Search</a:t>
            </a:r>
          </a:p>
          <a:p>
            <a:r>
              <a:rPr lang="en-US" dirty="0" smtClean="0"/>
              <a:t>Upload Prescription </a:t>
            </a:r>
          </a:p>
          <a:p>
            <a:r>
              <a:rPr lang="en-US" dirty="0" smtClean="0"/>
              <a:t>Payment Gateway</a:t>
            </a:r>
          </a:p>
          <a:p>
            <a:r>
              <a:rPr lang="en-US" dirty="0" smtClean="0"/>
              <a:t>Navigation Bar</a:t>
            </a:r>
          </a:p>
          <a:p>
            <a:r>
              <a:rPr lang="en-US" dirty="0" smtClean="0"/>
              <a:t>My Account</a:t>
            </a:r>
          </a:p>
          <a:p>
            <a:r>
              <a:rPr lang="en-US" dirty="0" smtClean="0"/>
              <a:t>Wallet</a:t>
            </a:r>
          </a:p>
          <a:p>
            <a:r>
              <a:rPr lang="en-US" dirty="0" smtClean="0"/>
              <a:t>Orders</a:t>
            </a:r>
          </a:p>
          <a:p>
            <a:r>
              <a:rPr lang="en-US" dirty="0" smtClean="0"/>
              <a:t>Help Us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54200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Modules Continues….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About Us</a:t>
            </a:r>
          </a:p>
          <a:p>
            <a:r>
              <a:rPr lang="en-US" dirty="0" smtClean="0"/>
              <a:t>Contact Us</a:t>
            </a:r>
          </a:p>
          <a:p>
            <a:r>
              <a:rPr lang="en-US" dirty="0" smtClean="0"/>
              <a:t>Feedback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712726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el">
  <a:themeElements>
    <a:clrScheme name="Oriel">
      <a:dk1>
        <a:sysClr val="windowText" lastClr="000000"/>
      </a:dk1>
      <a:lt1>
        <a:sysClr val="window" lastClr="FFFFFF"/>
      </a:lt1>
      <a:dk2>
        <a:srgbClr val="575F6D"/>
      </a:dk2>
      <a:lt2>
        <a:srgbClr val="FFF39D"/>
      </a:lt2>
      <a:accent1>
        <a:srgbClr val="FE8637"/>
      </a:accent1>
      <a:accent2>
        <a:srgbClr val="7598D9"/>
      </a:accent2>
      <a:accent3>
        <a:srgbClr val="B32C16"/>
      </a:accent3>
      <a:accent4>
        <a:srgbClr val="F5CD2D"/>
      </a:accent4>
      <a:accent5>
        <a:srgbClr val="AEBAD5"/>
      </a:accent5>
      <a:accent6>
        <a:srgbClr val="777C84"/>
      </a:accent6>
      <a:hlink>
        <a:srgbClr val="D2611C"/>
      </a:hlink>
      <a:folHlink>
        <a:srgbClr val="3B435B"/>
      </a:folHlink>
    </a:clrScheme>
    <a:fontScheme name="Oriel">
      <a:majorFont>
        <a:latin typeface="Century Schoolbook"/>
        <a:ea typeface=""/>
        <a:cs typeface=""/>
        <a:font script="Jpan" typeface="ＭＳ Ｐ明朝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Schoolbook"/>
        <a:ea typeface=""/>
        <a:cs typeface=""/>
        <a:font script="Jpan" typeface="ＭＳ Ｐ明朝"/>
        <a:font script="Hang" typeface="휴먼매직체"/>
        <a:font script="Hans" typeface="宋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iel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60000"/>
              </a:schemeClr>
            </a:gs>
            <a:gs pos="30000">
              <a:schemeClr val="phClr">
                <a:tint val="38000"/>
                <a:satMod val="260000"/>
              </a:schemeClr>
            </a:gs>
            <a:gs pos="75000">
              <a:schemeClr val="phClr">
                <a:tint val="55000"/>
                <a:satMod val="255000"/>
              </a:schemeClr>
            </a:gs>
            <a:gs pos="100000">
              <a:schemeClr val="phClr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gradFill rotWithShape="1">
          <a:gsLst>
            <a:gs pos="0">
              <a:schemeClr val="phClr">
                <a:shade val="63000"/>
                <a:satMod val="165000"/>
              </a:schemeClr>
            </a:gs>
            <a:gs pos="30000">
              <a:schemeClr val="phClr">
                <a:shade val="58000"/>
                <a:satMod val="165000"/>
              </a:schemeClr>
            </a:gs>
            <a:gs pos="75000">
              <a:schemeClr val="phClr">
                <a:shade val="30000"/>
                <a:satMod val="175000"/>
              </a:schemeClr>
            </a:gs>
            <a:gs pos="100000">
              <a:schemeClr val="phClr"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</a:fillStyleLst>
      <a:lnStyleLst>
        <a:ln w="12700" cap="flat" cmpd="sng" algn="ctr">
          <a:solidFill>
            <a:schemeClr val="phClr">
              <a:shade val="70000"/>
              <a:satMod val="15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bevelT w="47625" h="69850"/>
            <a:contourClr>
              <a:schemeClr val="lt1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8000"/>
                <a:satMod val="125000"/>
              </a:schemeClr>
            </a:gs>
            <a:gs pos="40000">
              <a:schemeClr val="phClr">
                <a:tint val="90000"/>
                <a:shade val="90000"/>
                <a:satMod val="120000"/>
              </a:schemeClr>
            </a:gs>
            <a:gs pos="100000">
              <a:schemeClr val="phClr">
                <a:tint val="5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80000"/>
              </a:schemeClr>
              <a:schemeClr val="phClr">
                <a:tint val="91000"/>
              </a:schemeClr>
            </a:duotone>
          </a:blip>
          <a:tile tx="0" ty="0" sx="40000" sy="50000" flip="y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Oriel</Template>
  <TotalTime>289</TotalTime>
  <Words>299</Words>
  <Application>Microsoft Office PowerPoint</Application>
  <PresentationFormat>On-screen Show (4:3)</PresentationFormat>
  <Paragraphs>57</Paragraphs>
  <Slides>19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Oriel</vt:lpstr>
      <vt:lpstr>Project Name</vt:lpstr>
      <vt:lpstr>Team Members </vt:lpstr>
      <vt:lpstr>Objective</vt:lpstr>
      <vt:lpstr>Innovation</vt:lpstr>
      <vt:lpstr>ER-Diagram</vt:lpstr>
      <vt:lpstr>About The Project</vt:lpstr>
      <vt:lpstr>Operating Environment </vt:lpstr>
      <vt:lpstr>Modules :</vt:lpstr>
      <vt:lpstr>Modules Continues….</vt:lpstr>
      <vt:lpstr>Tables</vt:lpstr>
      <vt:lpstr>Module Screenshots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Team Responsibility and Contributions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Purpose</dc:title>
  <dc:creator>Ridhi Talwar</dc:creator>
  <cp:lastModifiedBy>Ridhi Talwar</cp:lastModifiedBy>
  <cp:revision>17</cp:revision>
  <dcterms:created xsi:type="dcterms:W3CDTF">2021-01-22T13:40:04Z</dcterms:created>
  <dcterms:modified xsi:type="dcterms:W3CDTF">2021-03-12T05:16:31Z</dcterms:modified>
</cp:coreProperties>
</file>